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1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2" name="O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F46D-E17B-429C-8AF9-865819A5ECF3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20" name="Tijdelijke aanduiding voor voettekst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4038E-42B8-4565-8557-FC658051B81D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F46D-E17B-429C-8AF9-865819A5ECF3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4038E-42B8-4565-8557-FC658051B8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F46D-E17B-429C-8AF9-865819A5ECF3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4038E-42B8-4565-8557-FC658051B8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F46D-E17B-429C-8AF9-865819A5ECF3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4038E-42B8-4565-8557-FC658051B8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F46D-E17B-429C-8AF9-865819A5ECF3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4038E-42B8-4565-8557-FC658051B81D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hthoe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F46D-E17B-429C-8AF9-865819A5ECF3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4038E-42B8-4565-8557-FC658051B8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F46D-E17B-429C-8AF9-865819A5ECF3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4038E-42B8-4565-8557-FC658051B8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F46D-E17B-429C-8AF9-865819A5ECF3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4038E-42B8-4565-8557-FC658051B8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F46D-E17B-429C-8AF9-865819A5ECF3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4038E-42B8-4565-8557-FC658051B81D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Rechthoe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F46D-E17B-429C-8AF9-865819A5ECF3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4038E-42B8-4565-8557-FC658051B8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F46D-E17B-429C-8AF9-865819A5ECF3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4038E-42B8-4565-8557-FC658051B81D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9" name="Stroom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troom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ing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jdelijke aanduiding voor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4" name="Tijdelijke aanduiding voor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332F46D-E17B-429C-8AF9-865819A5ECF3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6A4038E-42B8-4565-8557-FC658051B81D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Rechthoe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ZT8KM7x_u0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youtube.com/watch?v=W9K7-bJ6hj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D_f7EimR-1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g0k1h6dP-E" TargetMode="External"/><Relationship Id="rId2" Type="http://schemas.openxmlformats.org/officeDocument/2006/relationships/hyperlink" Target="http://www.youtube.com/watch?v=63MSjVZyAn4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1VP8N8fEg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Voeding en voortplanting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19458" name="Picture 2" descr="http://www.huisdieren.nu/wp-content/uploads/2013/05/cat_foo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348880"/>
            <a:ext cx="3816846" cy="2954979"/>
          </a:xfrm>
          <a:prstGeom prst="rect">
            <a:avLst/>
          </a:prstGeom>
          <a:noFill/>
        </p:spPr>
      </p:pic>
      <p:pic>
        <p:nvPicPr>
          <p:cNvPr id="19460" name="Picture 4" descr="http://www.virbac.nl/portals/6/Content/Dierengeneesmiddelen/Kat/voortplant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564904"/>
            <a:ext cx="3432381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Krolse poes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Dekrijp</a:t>
            </a:r>
          </a:p>
          <a:p>
            <a:pPr>
              <a:buNone/>
            </a:pPr>
            <a:r>
              <a:rPr lang="nl-NL" dirty="0" smtClean="0"/>
              <a:t>Risico’s </a:t>
            </a:r>
          </a:p>
          <a:p>
            <a:pPr>
              <a:buNone/>
            </a:pPr>
            <a:r>
              <a:rPr lang="nl-NL" dirty="0" smtClean="0"/>
              <a:t>Voorkomen?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21506" name="Picture 2" descr="http://www.dekattensite.nl/afbeeldingen/artikelen/krolse-po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32656"/>
            <a:ext cx="2381250" cy="1762126"/>
          </a:xfrm>
          <a:prstGeom prst="rect">
            <a:avLst/>
          </a:prstGeom>
          <a:noFill/>
        </p:spPr>
      </p:pic>
      <p:pic>
        <p:nvPicPr>
          <p:cNvPr id="21508" name="Picture 4" descr="http://www.cute-cats.com/Asra%20krols%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77239" y="3356992"/>
            <a:ext cx="2699428" cy="31371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Kater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Vanaf ongeveer 5 maanden oud</a:t>
            </a:r>
          </a:p>
          <a:p>
            <a:r>
              <a:rPr lang="nl-NL" dirty="0" smtClean="0"/>
              <a:t>Altijd dekrijp</a:t>
            </a:r>
          </a:p>
          <a:p>
            <a:r>
              <a:rPr lang="nl-NL" dirty="0" smtClean="0"/>
              <a:t>Sproeien 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24578" name="Picture 2" descr="http://www.dkmo.nl/wp-content/uploads/2010/09/kat-sproeit_a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429000"/>
            <a:ext cx="6096000" cy="3019425"/>
          </a:xfrm>
          <a:prstGeom prst="rect">
            <a:avLst/>
          </a:prstGeom>
          <a:noFill/>
        </p:spPr>
      </p:pic>
      <p:pic>
        <p:nvPicPr>
          <p:cNvPr id="24580" name="Picture 4" descr="http://i68.photobucket.com/albums/i23/MountOly/Uitblijven/cooper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429000"/>
            <a:ext cx="4704457" cy="31441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Castreren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Verwijderen van testikels of eileiders en/of baarmoeder </a:t>
            </a:r>
          </a:p>
          <a:p>
            <a:r>
              <a:rPr lang="nl-NL" dirty="0" smtClean="0"/>
              <a:t>Voeding aanpassen!</a:t>
            </a:r>
            <a:endParaRPr lang="nl-NL" dirty="0"/>
          </a:p>
        </p:txBody>
      </p:sp>
      <p:pic>
        <p:nvPicPr>
          <p:cNvPr id="25602" name="Picture 2" descr="http://www.dierenkliniek.com/web/uploads/images/castratie/castratiekate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429000"/>
            <a:ext cx="2743200" cy="2857500"/>
          </a:xfrm>
          <a:prstGeom prst="rect">
            <a:avLst/>
          </a:prstGeom>
          <a:noFill/>
        </p:spPr>
      </p:pic>
      <p:pic>
        <p:nvPicPr>
          <p:cNvPr id="25604" name="Picture 4" descr="http://www.dierenklinieklemmer.nl/info_kat/operatie_kat/files/poes-sterilisatie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86525" y="2564904"/>
            <a:ext cx="2657475" cy="2162176"/>
          </a:xfrm>
          <a:prstGeom prst="rect">
            <a:avLst/>
          </a:prstGeom>
          <a:noFill/>
        </p:spPr>
      </p:pic>
      <p:pic>
        <p:nvPicPr>
          <p:cNvPr id="25606" name="Picture 6" descr="http://www.siberiancats.nl/foto's_voorbij_gezondheid/eierstok%20ka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3284984"/>
            <a:ext cx="2822021" cy="31619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Filmpje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 van de kat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Absolute carnivoor</a:t>
            </a:r>
          </a:p>
          <a:p>
            <a:r>
              <a:rPr lang="nl-NL" dirty="0" smtClean="0"/>
              <a:t>Voorzichtige eter en gewoonte dier</a:t>
            </a:r>
          </a:p>
          <a:p>
            <a:r>
              <a:rPr lang="nl-NL" dirty="0" smtClean="0"/>
              <a:t>Merkt daarom onregelmatigheden snel op 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Carnivoor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nl-NL" dirty="0" smtClean="0"/>
              <a:t>Grote eiwit behoefte</a:t>
            </a:r>
            <a:br>
              <a:rPr lang="nl-NL" dirty="0" smtClean="0"/>
            </a:br>
            <a:r>
              <a:rPr lang="nl-NL" dirty="0" smtClean="0"/>
              <a:t>Functies van Eiwitten zijn:</a:t>
            </a:r>
          </a:p>
          <a:p>
            <a:pPr lvl="1"/>
            <a:r>
              <a:rPr lang="nl-NL" dirty="0" err="1" smtClean="0"/>
              <a:t>Taurine</a:t>
            </a:r>
            <a:r>
              <a:rPr lang="nl-NL" dirty="0" smtClean="0"/>
              <a:t> is een zeer belangrijke aminozuur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Onverzadigde vetzuren (Omega 3 en 6) zijn belangrijk anders; </a:t>
            </a:r>
            <a:br>
              <a:rPr lang="nl-NL" dirty="0" smtClean="0"/>
            </a:br>
            <a:r>
              <a:rPr lang="nl-NL" dirty="0" smtClean="0"/>
              <a:t>	- Doffe vacht</a:t>
            </a:r>
            <a:br>
              <a:rPr lang="nl-NL" dirty="0" smtClean="0"/>
            </a:br>
            <a:r>
              <a:rPr lang="nl-NL" dirty="0" smtClean="0"/>
              <a:t>	- Minder speels</a:t>
            </a:r>
            <a:br>
              <a:rPr lang="nl-NL" dirty="0" smtClean="0"/>
            </a:br>
            <a:r>
              <a:rPr lang="nl-NL" dirty="0" smtClean="0"/>
              <a:t>	- ziek worden</a:t>
            </a:r>
          </a:p>
          <a:p>
            <a:pPr lvl="1"/>
            <a:endParaRPr lang="nl-NL" dirty="0" smtClean="0"/>
          </a:p>
          <a:p>
            <a:endParaRPr lang="nl-NL" dirty="0"/>
          </a:p>
        </p:txBody>
      </p:sp>
      <p:pic>
        <p:nvPicPr>
          <p:cNvPr id="6" name="Afbeelding 5" descr="bibi met kuiken verkleind.jpg"/>
          <p:cNvPicPr>
            <a:picLocks noChangeAspect="1"/>
          </p:cNvPicPr>
          <p:nvPr/>
        </p:nvPicPr>
        <p:blipFill>
          <a:blip r:embed="rId3" cstate="print"/>
          <a:srcRect l="36389" t="16173" r="17114" b="32613"/>
          <a:stretch>
            <a:fillRect/>
          </a:stretch>
        </p:blipFill>
        <p:spPr>
          <a:xfrm>
            <a:off x="6372199" y="4293096"/>
            <a:ext cx="2353525" cy="1944216"/>
          </a:xfrm>
          <a:prstGeom prst="rect">
            <a:avLst/>
          </a:prstGeom>
        </p:spPr>
      </p:pic>
      <p:pic>
        <p:nvPicPr>
          <p:cNvPr id="7" name="Afbeelding 6" descr="bibi en kuiken verkleind.jpg"/>
          <p:cNvPicPr>
            <a:picLocks noChangeAspect="1"/>
          </p:cNvPicPr>
          <p:nvPr/>
        </p:nvPicPr>
        <p:blipFill>
          <a:blip r:embed="rId4" cstate="print"/>
          <a:srcRect l="13346" b="28823"/>
          <a:stretch>
            <a:fillRect/>
          </a:stretch>
        </p:blipFill>
        <p:spPr>
          <a:xfrm>
            <a:off x="6300192" y="332656"/>
            <a:ext cx="2337792" cy="1440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Kattengras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nl-NL" dirty="0" smtClean="0"/>
              <a:t>Omdat </a:t>
            </a:r>
            <a:r>
              <a:rPr lang="nl-NL" dirty="0" smtClean="0"/>
              <a:t>hij het niet kan verteren braakt hij het uit met gevolg dat er wel eens een haarbal mee komt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Hoeveel en wat?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Kitten voer,  Waarom denk je?</a:t>
            </a:r>
          </a:p>
          <a:p>
            <a:r>
              <a:rPr lang="nl-NL" dirty="0" smtClean="0"/>
              <a:t>Melk </a:t>
            </a:r>
          </a:p>
          <a:p>
            <a:r>
              <a:rPr lang="nl-NL" dirty="0" smtClean="0"/>
              <a:t>Nat voer </a:t>
            </a:r>
            <a:r>
              <a:rPr lang="nl-NL" dirty="0" err="1" smtClean="0"/>
              <a:t>vs</a:t>
            </a:r>
            <a:r>
              <a:rPr lang="nl-NL" dirty="0" smtClean="0"/>
              <a:t> droog voer</a:t>
            </a:r>
          </a:p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hlinkClick r:id="rId2"/>
              </a:rPr>
              <a:t>Hoe</a:t>
            </a:r>
            <a:r>
              <a:rPr lang="nl-NL" dirty="0" smtClean="0"/>
              <a:t> voer je?</a:t>
            </a:r>
          </a:p>
          <a:p>
            <a:r>
              <a:rPr lang="nl-NL" dirty="0" err="1" smtClean="0"/>
              <a:t>Hoevaak</a:t>
            </a:r>
            <a:r>
              <a:rPr lang="nl-NL" dirty="0" smtClean="0"/>
              <a:t>? </a:t>
            </a:r>
            <a:endParaRPr lang="nl-NL" dirty="0" smtClean="0">
              <a:hlinkClick r:id="rId3"/>
            </a:endParaRPr>
          </a:p>
          <a:p>
            <a:r>
              <a:rPr lang="nl-NL" dirty="0" smtClean="0">
                <a:hlinkClick r:id="rId3"/>
              </a:rPr>
              <a:t>Overgewicht 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3076" name="Picture 4" descr="http://dekattenpraktijk.nl/uploads/images/Overgewich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3933286"/>
            <a:ext cx="7056784" cy="29247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Samengevat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Carnivoor</a:t>
            </a:r>
          </a:p>
          <a:p>
            <a:r>
              <a:rPr lang="nl-NL" dirty="0" smtClean="0"/>
              <a:t>Belangrijkste eiwit?</a:t>
            </a:r>
          </a:p>
          <a:p>
            <a:r>
              <a:rPr lang="nl-NL" dirty="0" smtClean="0"/>
              <a:t>Kattengras </a:t>
            </a:r>
          </a:p>
          <a:p>
            <a:r>
              <a:rPr lang="nl-NL" dirty="0" smtClean="0"/>
              <a:t>Pas voer aan ras en leeftijd</a:t>
            </a:r>
          </a:p>
          <a:p>
            <a:r>
              <a:rPr lang="nl-NL" dirty="0" smtClean="0"/>
              <a:t>Katten zijn vaak te dik!</a:t>
            </a:r>
            <a:endParaRPr lang="nl-NL" dirty="0"/>
          </a:p>
        </p:txBody>
      </p:sp>
      <p:pic>
        <p:nvPicPr>
          <p:cNvPr id="1026" name="Picture 2" descr="http://www.sevendays.nl/uploads/pictures/cache/newsartimage_176502_560_9999_scl.jpg"/>
          <p:cNvPicPr>
            <a:picLocks noChangeAspect="1" noChangeArrowheads="1"/>
          </p:cNvPicPr>
          <p:nvPr/>
        </p:nvPicPr>
        <p:blipFill>
          <a:blip r:embed="rId2" cstate="print"/>
          <a:srcRect r="59501"/>
          <a:stretch>
            <a:fillRect/>
          </a:stretch>
        </p:blipFill>
        <p:spPr bwMode="auto">
          <a:xfrm>
            <a:off x="6588224" y="2996952"/>
            <a:ext cx="2160240" cy="3333750"/>
          </a:xfrm>
          <a:prstGeom prst="rect">
            <a:avLst/>
          </a:prstGeom>
          <a:noFill/>
        </p:spPr>
      </p:pic>
      <p:pic>
        <p:nvPicPr>
          <p:cNvPr id="1030" name="Picture 6" descr="dikke k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0"/>
            <a:ext cx="2312474" cy="2763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Voortplanting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Geslachtsbepaling </a:t>
            </a:r>
            <a:endParaRPr lang="nl-NL" dirty="0"/>
          </a:p>
        </p:txBody>
      </p:sp>
      <p:sp>
        <p:nvSpPr>
          <p:cNvPr id="20482" name="AutoShape 2" descr="data:image/jpeg;base64,/9j/4AAQSkZJRgABAQAAAQABAAD/2wBDAAkGBwgHBgkIBwgKCgkLDRYPDQwMDRsUFRAWIB0iIiAdHx8kKDQsJCYxJx8fLT0tMTU3Ojo6Iys/RD84QzQ5Ojf/2wBDAQoKCg0MDRoPDxo3JR8lNzc3Nzc3Nzc3Nzc3Nzc3Nzc3Nzc3Nzc3Nzc3Nzc3Nzc3Nzc3Nzc3Nzc3Nzc3Nzc3Nzf/wAARCACvASADASIAAhEBAxEB/8QAGwAAAgMBAQEAAAAAAAAAAAAABAUCAwYBAAf/xAA2EAACAQMDAwMCAwgDAQADAAABAhEAAwQSITEFQVETImEGcTKBkRQjQqGxwdHhUvDxYhUkcv/EABkBAAMBAQEAAAAAAAAAAAAAAAIDBAEABf/EACYRAAICAgMAAgIBBQAAAAAAAAABAhEDIRIxQRNRBDIiYZGhsfD/2gAMAwEAAhEDEQA/APog23B4qDmAYPPxXmAIJDChmZp3IAoHovSsk2yzAP5UHeuRHuH5j5q2/cGnZpJ/+aTZ+X6bAtEeRSpyodCOwm7eEEDttI2pfcva2Mk/ehWygd9RBPzUVfWYJ2HakuVjlBILt3CxiP1qTXI9pgz5oUPpMzULl3wdqGzmgl7wUNBPxQF/I2JqN6+ADBrOdZ6xbsSob3eK7bBbUVbCc7KnV7qy3Vc5d1U70LmdWu3iQpIFL2LEyTToYvWSZfyE9RPFtRnzXBXo/wBV4fanko2wOqXcbQZMcTWv6X152Ah5rA2QWBUz8ferrF67ZbVbJjxSpQT6HwyuPZ9Xx+uxGob/ABTKx1q0/Jj71hei5YyUC3J1U8OCbm6iAO4pW0VKUXs2OJ1C3dcQwIFHG6LibHesDbW/it+6YwKa4mdmMRqT2+aJTa7MlFdofsQXI08ihntsSdjHmuW7h1qX3P34ohL2swywvntRKUWC5JAYtsj69wvkd6Ks3LjIUuJvMg/FeuOEZZA09ySIq57f4fS940hpX57Vyq9A877LbTF/cZJA5qR95Go13HtPpZVtN5JAqYs3CxZbZ2/nTb0A5KzloaLkkmDtxV6sUeF4bauHHussgf4rvp3I0kTpjcCtQLkjqjVqX/iK6i60Uk7g1AagQIJPO1eOpCAVYUVoyy0d54PxUXbsNj3qoF2J2+1d0kMpP4o47VyZ1kt51GZ7ioXdURsfmveqxneY2ih3vB+DMck9jW2jrK7qTyKgoBMMCPkdq9dd7jFbfA5Mb1wrcBi6SD4HP6UFoPmhh6oiCJJ7UNdYz/DuZ3qTsDuAY70K7QSTuKCUhqRXlXAAZjb+tZ/OIuNGoyRuBTXLYEGTvO9KckEmFIn7VNJ2UY1QmyvVse9WJirMDNF4ajz81bmL7DPPes3byfRynUHaaGg2zVPe9p4mh3vgAkkQKWN1BFSS4/WkPVuts2q3YO/E1qi5Cp5FBbD+tddWyClogudqyN+8+RcL3DJNdKsxLXG3PPc1O3aZoW2hPzVMYqJBkySmwcA9qloYj8Jpxh9Fysg/gP6U8wvpC/cI1Bq1zSAUWzFqjExBo3F6dfvuAtsma+h430aAylkLQa0OJ9OpYQRaGr7ULm30guCXbPneB9K5N9lWNPzWlxvonHsQ2SZPMea2lnGGMPwieABU0sG6YcGSe54NDbNtIy2P0Kwjk2k0oO4ol3WyRaVDpHxWjfB2kNHxQWVi3FUtqA7e4UDTQcZCjVKklO9EIjFvcu0R+tS/Z91LLBn70wtY7XArAHSG70G2E5E8bHtrpUhhA4iiwiF9NsAKI47/AHNXpbBhRuYg/Jq/GtSxCr7iYJ7flVEYUIcwO1jNk329RBotkBQVpvZwLYQB7aR/xZQf5UXiY1uygVVAJMlu5NFqgXeAPJNOjBIVLI2CLjzEkx4GwFTXHtp/D+Zq8tG/bxVZuaRJifmjSQNsrNoD8W3wBUGQaYgBZ2HmrWPdiSP61W5MxzPjsK5o7YLdUqB6KgEncn/FVNZUe4y7Hid6M0swJcx4jmqzEgKJIEKO1DxZqYKyhDwHukbIOJ+ap/Z7l1h6hBES7DhR4FGqluWmCzGD8nx/quM6gwTsNyoO3+6zjYSbAzbJiFPpgwoA/FtXv2ZVtk6QqIYBA3c/H9KIXIBUPcjfYKN5+B5/pVGTkkpJcAge3wPmu4m7IaQG20qq/iA4UffufJqItDSLlyCWBi2OSPJ/x/5VIvrpUOCQrTBP4o8158kAMXeS/ZRJA8Ch4/ZtMqa5EBf5iqrgBEyZ8RXdY7jeqbz7bHbnakSlZ6NAOVLaoINAOvJJO1HXQSdqDv7AwdjSmNTFmUNQMmsN124bWYdFbjKMAiYHesB159ec0bgUePchX5DahoBfJusILV2zZdgGCkk8CKtw8Vr9xVAmTx5r6R9MfRxvBLmQux3inX4iHvbMX0z6eycxgQh571vegfQyBQ94b99q3PTui4uIgARRHxTJWs2eIAFFwfoLnXQlxfp7Fx7QhRt8VeMS0jbKCB8Uxe+pmCNqHNxTBHesaXgKb9L8W3a0wVAI+KJFi2Y9qj8qHsKWPt2mmCBVA19qOKBYI2JbmUER3qs4dtln52NHsAwmdqqLCNKDcUXFGWwW5ioyGAdqEv46RIXVHY01BMdqGvWZBPE/lS5xVBRbM5l2ltuCok8BRR2JZ1Y+6AFRsSKmcbXeGqA0zB8eKvYm0xAG+naBsaTCO7Gt6opQEXVthgWB9xjzTmxbRCCQAPHmlNhA11bssANhHn5ploZd5aqsaFyQf6qKJkTVb5A25J8RQANyJjvyDzXQpB1agwPn+9NSM4Ive8zsdIb8xUW1atRYnwOIqILwGJEfYV2bjLpfg8A11G0c9RQZks3hdwKiS5gsYEzB5Nd0wApgSf4Qa9ccodLD4Ek11HECwJMkgdyO1V+qdOkMqD7CakxOksyrB4C/7qplZixYRB2QCIrjqOalG55jue1QLI4gSQO+/wDQVW7WkMMkNq8A/pJ/tULl1hIN1NuCBJH6g0HI2j1+5oHtQBuJJiPyoE3DcYAsoAO4JAobPyTalmOtdiWg/wDtLm6raU/uy0zO8H+1LlkQyON9jg3HVgCyWwBuRuT+m1C38gBgBcZx4LDc/JNJX6zfuA+kjlztDNsaodM6+dV0EE/w6BEUDnfQ1Yn6aVnAJH968WXue1Vhxq9wFV3rm2wqctaB77w3tPNAZDngUTcYgkkb0BfYCYoWahfmuUtsx8VhWtNmZ5AMy3FarruRptFF5IoL6Y6c17LDsO9MhpWTZ3bo0X0t9M6bqXrigiPFfTMO2LNsKqj7Cg+k4pW2iqOBTxLQRYP506CI5uwZ1YjVP5Up6k9xTI3A7eKd3T7TESKUdQ0spMzWZLo6HYvtZhkhmjzRuJloQIZTSRrehjpMk7/avBriKWd1CgH4pCk0OcEzW4eSInb8qYhw4GrYRtFZTp2aCNOofcMNqfWL8qIOpu3xVUJWJlCmHFgogHeqPUC3I2PneuqHc78VJbUmAPaO9FsGkWRrA0j7zvXNBJjbT22ipIVtQJ52FXSW2WB2+1c0D0AZllNKlSAynYmg3/eLHYbgePijM2wUBY3CQNz80nbIaCA2nxHc0KWx0IWMUBS8S3aQR2O1SbMAaCBHcTvSazkC9c9NfULgbweauChLs3nKx2nejjO+hvxK9jRrrIZUkrMccVPXqEudPyTQa5ibrbVrngnarbN65duNKjSOf+zTVJMU4tFwYXBqEaf+TGpreVCSscbkDmuOqncxt5rqIBBaJ+4/zWgOjzPrG66dtzpkn8qqa6qAA3GUfxajvH615kt6vwjcb+DVblLUkIJ8msbM0QuNbjdWYz87/wDfmoXb5Cj2W1A2ljXjf2lFBjgAn+1LsxpHqm4lvyCRtS5SCSTZHJyltmdie51bgVm+pdWvXGKYlwrB3IAmicx7dw6EJYby5EkVZgdLBIeJB8ip3cnopjBLbFuL0/Jvzcu3WJbcnzRNvpQFwAgk943rT4+IiWtJjYxHaqnt6SyoNiJ2FMWNI3m2LLfT7QuKdPbuOaYiyCghQAO9WYqLAdzvxFSvTBCwRH2pkVSBbsTG4PMGoXCpXwRUbp70Jdf8xUBfVkL9yJiaW37ukEnt3ojJuA96Q9YzRZssAd6ztmN0rFfULpycoKCTvX0D6K6SpsrcYbkVgei45yskMQSSa+y/TWN6GKgI7U+Ed0QZJasc2La2EEeKqu33NyQu0easuS5hdjUfTeN+RvxTn9InSQHduMZmY5/1Q163c/EygcbH/FMTbVDrblo2PntVQtepJeZYxS3G2MVCkYBJZtYj+nnvVORhE2HGze0/c0/sYqvbBAkj2neo3xbRXUgE6Y3HFY8SoLnswuBkumUbTArO8T5ra9NuApCyT96wS5Fq71S7csFmRtgSNorV9KygAqBpbtPFDidMbljaNRZUc7tPzRi2mMAnSPMc0HiuEQO8/YCrL+eDaPpAz2kVVaojpt6JX8e2janv6fBLACh7mQhlVyUaP+NL7ylnLO8eANzUEIBgKPz70pzY5YtdhWTdtC0wAuPdYQJJJP60nuKzKJt6STp38/FNLDFrysDqkbR3q3Mxbbrr/Cw7+a7sNSUHRn7ONdsvK3WhjDQaP/Z9bESNI3kd6Kt4KlQSWgb8bGiVx0tiS8L/AMYooxo2WZAuPjhXAj28H5o2FTfgDgf3qo3LanSoJPE0Dk5JLqgmSdzG0dponNRWhLk5MaLcDCQSQK8zLvuseZNI/wBsuWFlR7SOW8+aCv59y4f3t2SdwLZII/OgeYzg2aJ71pfxOTA4En+VLs3qePa21qNp5Or9Kzmd1NQSqvcf/l+83P8Ar+dKzkvlEKEAWZHt7/alSzN9DYYL7HuZ9QG8NFi0twg7eoNh/Q0J+/zm/fWba/8A8EgfzmpYOEz6fUJPweK0WPjhUUEDtXRTl2NajDoX4fTRbWdEd+ZpzYsKFhV7VcqhZUAfpUkOkfMVRCKQttsq2ViDEEfrQT3B6jLMaREUXfA3JMx+opfccLdLqewrmwoo8G0K0x+LvXPVLagPPmqncXH0uJkdvNcU7aRz5Hah5MJoS3bwVeaAyMgAE0FldQUEnUKS5vVYkLvUW2WyqPYbnZ4QNvvWXzslsm7uTFevZD3mMnb71WE3HzTYxoky5OWkar6RUBwT/SvrvSlD4q6dq+WfSVpVZdUCTX1vo6arSLEJTcapkuUNtWtpj9arcQzEjjsaIyr1vHtm4xHtEfnSw5AuAkMpA3ILCaa2l2LimycerkamaNLbTxRKqEUNqV18D/2gr2VbANtLZLRHAI/7+tU3upY9lQAQezFtgtApRQbi30GZF8JqCERzttvWa611MoptK41sIkHgTzUOq9Xc2Wa2SAzQTI242rLvca65u3ARvsDNJyZLdIpw4dWyKgWshhaBaB9ufFaz6ZwpBysjWAdlU/1rIofVzGDAaRwRtH+a+idNRXxrIRiUVQdKjb7mhgt2FkdIhnX3saCLj6XPYbj5q3FXJbSbruNQkKTJ/wBUXYx7S3DmZIB0wtpWH86qt3SfUvXd/UcmPI7fl/WmpbFc1xpFl5ASVDAxtIGw/PuaoRIJgEk9uZpgoAtM9wQWGwj8IrlhFOpyIHzTOCbF/JSPYuKEm44m43JJrmRdVHIdoHkVezkAkkgDgeayPWsy/cu3FUmJ4mKDLJQWgIpzextmdYtWBpt/YyRSy714MSqsv5niszeViZiT3JNDlzbgo7SeQxPFT/LJjliijTN1W6lwaxqHkbfpQuR1VvUJ0k8CSf8AArO3LtwCEuhvO5BFCPlenuZBPBk71nNhcEaLJzilsuX3jhjMGkOR1dmYpbYBT/8APNLc7NuaLjPMBeKs6RYOURpHtG8+Kyh2OCGWHaa+JZiWmZ8U9wMQOfw7d/NEdOwFW0qqp0xv805wsHSBtvxTYY2dKSRZhYqwNoPaKa28cHbbnvXrNpVjtA8VfwrDwZqqKokk22UhAp9x471VuB4A/OrXJkxvtzVJMBx53rTUCZDaCZPfxSi7dZXceTTDNYaW/wCxSt/e7d53pMijGvQu1pDqe8fpU3C20cT7uTVYIR133O1V5l2JB4I2iiWkc1bPm9/CcTJmlWRjMCTH6VrchJBjah7HT2y7wtoJmpUVTVq2ZEY1xmARST4FP+ifSXVM8gizpU8aq+hdE+kcWzpvXlBbmDWwx0tWV020AA8VTHE3uR5uTIl+pk/p76JTpsXs27rccKOK11hUxlLDgDaoZF8Mg370Nk5iJjujkSvimVGPQpcpFHV8pmsQNJUbtq4pOt1GRdRKysEqNVU5d43LsNrcBvwdqkL1pQGfWFQyABsT5qSUuTtlkYcY6IOBauhmmXEgHYf5ofOyP2nU+oQpjSANx9qjdutevi9eLMArEA8Af9NC4z22uum5BEj89jQXsZXpLMVzYW2TsFkzzWZybwe7KTz7RPjvTnqt5BbNpTswho5ApJbsF3J0wOw8Cio5PwadN1XSAxEzvtvWs6dcuY6enJKMRNIujWNEGJrS2vamwGqeIp2OOhU34HftXrIFYQdhB/nV9j3XtfYcUNYtl7moppHM0xRIUGAJ4FMUSeTonOqWf8J3JPcV03SNgu1R9qJp2PMz5qtNTtMfr2rHLwAhkXWFtmLfhrP38fWrMRM+4A9q0D2/VaIgDeZ5pTkOFulRtAkj4NJmr2wouujP5VsqVdCNXY8flSu/rb3XCQhP4uw/xTfNYqNRXaN/B+aUZLnSQN10kNJ2PxU/o9XQBkwp9wJHc9qAu3NIJtIkf8gIoi8yE6SsfM+KAyC3olSW+ZNEkGDXWa+ptzs59x+BWw+mcUBVAWF+e/3rP9DxRkX1JBj5r6D0nB0kDTt8UcVbG/rEb49tUtheDHFHWE9wBgQOKhbx9AgGPzom0NIjSCT3qtErZcq79prhYkMAN53qtbuo7R8xUgQyyYG8UQFUV76iAO1UXAdzO0cUREQZ70Pegatu1aahVmMAzhjtG0UCrQwMCAN96vzSFJB/lQiMFcKeZiKQ3sqj0FcqjM0GapvkPpI7CJmu3DDmT7QJoPLvCQCdCx3rmzK2I7pmd5PxWj+kun6j6zLyazmklwAOa+gfTqC1gj7UrDG5DfyZVCkNUhTE7RVT3hMCYoO/mQ5g7UOmTbYnU0A1U5eEHxsNuGBCttG1K8lLwLPBjxRE6LZlpBMjepDJAXSzbGlySktmr+PQoyMkKmtjueBO9LL2ZLBQNz+GT3pnmixkX4VxPEUI/SraNrN0CDwaS4MojKPoFcN+6xQauILVRezBhM1pQGuMPcSePtReXm2MIFLLB3jtSHS+RfNx1ktvWVRvKySI99mczvsKOw8N2YSO9TxsbgU9wsMFV23HeijGwHKj2Jj6VUCYFPMSxKhj/Oo4mMqwWE0ZqCwBERVMY0hEpci1YmDtHG9FFV9PSx3jn5oXFtSzXWPt4q69cAHtJJrJPQt9kQsrH6n5ry2+VJ3+81VqJ+J32Nd9QIm54G8ee1LtGOyLFbbNLbgGszm34d2fb3e3+X+aNyss62nYngc7b1nM7J1XHReCJg/981POdjoQI5mR6iHcTMDek+sjIcN7iYE+auy3YWXA+GA8UHeEMLiPuVG8T+dAOSoEyyUukq07Rx3FA3izlbQgs3MGjb825e6xIJlVPavdFxWyczXBMnkitQyEbdml+l+nFQogzEzW7xMcIk94pZ0TGW3bX2wR2p6FUweB4qrHGkKyTbkS4SJO1TCkWVJBk/NeUydxsP1qu8SYRdt6doScEJEePNdchdMDjeoMdj8bVXdY7HxXdG0Se7vp58fFU37ggyDB5g1B24+DvVN1iUM/+1lmqIr6jcQuHVCY5Gr/AFQVtw7ayp1BjMN/qrsxoaDIBpeso7KTueJpD7Ko/qHZd9VOlREiOZpTm3tUgzsI5ol2BERuBSrPuKAYO5oZM5BdoBbyk9u1a61km30392d4rIvs3zWgw7obFVDG9BjlTG5102VY+Q7s+puaEuXXt3ZJMU0y7dnFtAjmlLOuVqUcjxTGq7BTUtpaDBni4o3jxVV68eA2x3O9Jr4uWmOmaqu5N32/ArOf2C4R8HeN6Yveo0yBtJpZ1nNcAhWInwap/bGtpLd6Cua8u5MSKzloW1TOY1su2pzM+acYljggVDBwjtIp/i4kACPy81sYtgSkc6fgnZiKdWLAB3ECvY2OYA4+KKMIIFUxjSJ27ZBnC+1RVtu2Bvc/IeaEuOqsWftxVFzNe6QEOkcCe9DLIom19DG5lqRAEKDxQlzOAIQEEnvQd5LiCWmCN96FuWyjoXLDf9KnnlZqihxcyktsNySYAjvQWdlk2wtpoPcz2oJ74FssQQycSf50uychwdRlhHAPE0Eps5R2Sv5WtQCYgkHftSTKuBWIJ9ykgGjLmQG1Mw5G4A3mlmS6MxDT+dKHRKci56gZYEA7faqSNNkG6SoXieakUUKCw9gOxOxpfn3gGNtN/wBaINdkL2rLvIF1EE8eK1vRLS4GV0+w9ss2UzKDP4dIn86X9A6WfY7rJ2IinfVrGUvUuhrgtbTIa5dCPcEhfZuSO8DePim4o8pGZ5vHj1/T/Y//APyQTqdrp2JYORfjVfIbSthOxYwdz2FOzesq+h7iBj/AWANZr6Oe3YW90vItm11W05fILNqORJ2ugnkH+VB3cTG60ublYH07gXbT3LitmZd0h7jAkMygKSBI23HFWKNaJPkdX6zVdT6pZ6ZZx3vIzLfyUsLBGxYxJnsO9EtdRjqWCD4NYXKtW+ofRv0vezUF+42VYtln3JVmhgfuAJ+1F/UuLawE6Z0zpmHaXFy8s+rjo/prdhZClt9jH5xFFQKm9vzX+TVC/ZuIxtEMJglWBAqF109NyW24J8VlMLpubZ6zjZGL0vF6daVWTJGPfBFxSPbKgASD3qro/RMLqeV1i7nW2vBOo3VRC7aVMKZAB5+fisGKUtKv+/saa5dVZ3E1TduErANcusykFht5qFy4NB89iKXZRQp6g5FwR3pdcbUwcN7v7UX1K6NM8Gf1pdaYszBR2pDexq6J3botrKnYiJpBm3yNUnvTHJuhbLeQTWc6tkenZYzuRQtmXSs2bodVEY+QUZRPFcuDmhLj6CGBE/el3RXJclQ36nkF7IM8CktnLNu4Y780zvNbu4S6TuRSLqSNZthk2Jom23YiMtcTmd1MoTQxy2upqA7Uuv2715ZgxR3SbRZBbKmftXXZ0tdHbLvknTWg6dg7Dao4HSGBLBYPgjmm1t7eMPcQIo0vslnJ+BuJhqgG1MrSqkTArP3OqHS5RgqrzQj9WdkOm6xH8qZ8sY9CuEmbBshUHtYTQ13MUe4n7Vn7GRdyLa6rp34+aKtW7qgi6GZT+tA87fRqil2E5GV6zCeNQG3ajcfGTVMcd6BtWBb4nQe5PHzTrGX/APXEjcCPvXRXJ2zJypaKctGVexEbUpzJt+1ePmmubd0odpEUjybmpNySSZB8UOQGDYvyHuByC2oDuaDZydR4A4HNH5GlyNI3ihL9orbBAGoUlocmLMq7qZW2A77xS3MvEt7TsB5mjuoPbBbUIEyAO1JL91z7VIg7COa1DEj128xTWxIHCjzVnTum3s28LjTE7VbhYNzJuKbgJUbCtt0jp4sWgCvI5okNpRWw7o+CtuymrYx4phd6bZvZuLlXNRuYrM1sBoEsIMj7V7HtlIFGLvxz81RDSEy/l2D5fSsfMysbLfWmRjNNu7afSwHdTtuD4oYfS+E926wu51vHvOXuYtvIZbLMeTpH9JimtuG/waLtvoEDaadFiZwj6hTf+n8A9FtdIm5+y2Y9NvU96kGQZ8zQ17omNewGwsm7lZatcFz1L94l1bsVYREf5p3cuqVIUEse8UFeA3ZvPFa39Gxxx+hRh9Ht42UMm7mZ2Q1oH0/XyCwWRHG07dzVmMlrAuZLY4cC/ea8+oz7zEx8bVdduKpMmq9Q0zHNByY5Y4x3R4XBc2uiPioZA0pKiQNqlbOoSexobOulVI7UL0c+6E3VLgYNB3oGzcKbkcj+1dzL3qXIJ4FBZd4W1B1dqQ36MelQLnZAYmKyvWL5uMFnYUxzsoW1ZtUk8UjP7yTya2C3YjLLVH1q40Eil19bl0wAaZ+nqcc81JbCq3HelVZ6ClQutW7qKBJgVfdxnzQLIElqPNnUQo5NO+nYaYyhyAXjc0cYXoTkyJbFeL9OW7eP6d0yw70fgfTmIgDBQSp2J5pzhA3nVUgnkyKKuKbQOgBSdx3p0YohnlkKlsFY9gW2NyQe1Juoj1LgYcf/AD33+Kb518BGQkFSPdtyaS5EWccvEEyqE778mftNBk+glfYg6xc9Gz6Voe4ndl2A7n+opf0+65YITLtyK5nh795Q7k6yWJk+Y/tU+loLmYCPwmT9gKQ1Yzo0OLbNpTO2kz96eYd9cpNLGCBzSm7CAuDJifyqWBd05QABGpTH6Ua0Kex/ZtwfTYSpGxmjLDj0ykzFAWr5Cqd4YfpRDNJLjvzT0IZVlmdSDuKTXAA7TO9Nrh92k/kaDvoNIbvNLkg4uhdoLv8A03obOlLen+I0wEBWO5pJ1rK9OwSCZAMUpodG2zMdSul7xQMZmjOkdIe84dxsOK50fAOZketcM77VvsDAt2VVB4mijGyjUUBdP6YttRtv8U5tWdFtSRuO1XLaAt+0cV4Qo2H3piVANtnV9p5O2/NEiTBQTtv81UgEExtVgMbT+lMigWyaOp23BFXeqAIMSeCOKpkHZtwK6UtsD7TvvTEC6fZK4yAFRAb5NCX3Agng9qnft6So1EChLl0KIVfuTzWSbDiii6Qp2BHgd6i7FRuf9VC9cl4/iJ2qI3MHjsfNLsawhHAtCYIO/wBqW9WYEe07RFMb6hbKhZE0iz2m3M9zMitm6QmNWJHm3cJYyDSPqGRqdlB2FPM59CSfFY/qt8oG0zuaRXgcpUrF2dkG7d0g7CuYp/ehfNCr7mk96LsodQPinVSoju3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20484" name="AutoShape 4" descr="data:image/jpeg;base64,/9j/4AAQSkZJRgABAQAAAQABAAD/2wBDAAkGBwgHBgkIBwgKCgkLDRYPDQwMDRsUFRAWIB0iIiAdHx8kKDQsJCYxJx8fLT0tMTU3Ojo6Iys/RD84QzQ5Ojf/2wBDAQoKCg0MDRoPDxo3JR8lNzc3Nzc3Nzc3Nzc3Nzc3Nzc3Nzc3Nzc3Nzc3Nzc3Nzc3Nzc3Nzc3Nzc3Nzc3Nzc3Nzf/wAARCACvASADASIAAhEBAxEB/8QAGwAAAgMBAQEAAAAAAAAAAAAABAUCAwYBAAf/xAA2EAACAQMDAwMCAwgDAQADAAABAhEAAwQSITEFQVETImEGcTKBkRQjQqGxwdHhUvDxYhUkcv/EABkBAAMBAQEAAAAAAAAAAAAAAAIDBAEABf/EACYRAAICAgMAAgIBBQAAAAAAAAABAhEDIRIxQRNRBDIiYZGhsfD/2gAMAwEAAhEDEQA/APog23B4qDmAYPPxXmAIJDChmZp3IAoHovSsk2yzAP5UHeuRHuH5j5q2/cGnZpJ/+aTZ+X6bAtEeRSpyodCOwm7eEEDttI2pfcva2Mk/ehWygd9RBPzUVfWYJ2HakuVjlBILt3CxiP1qTXI9pgz5oUPpMzULl3wdqGzmgl7wUNBPxQF/I2JqN6+ADBrOdZ6xbsSob3eK7bBbUVbCc7KnV7qy3Vc5d1U70LmdWu3iQpIFL2LEyTToYvWSZfyE9RPFtRnzXBXo/wBV4fanko2wOqXcbQZMcTWv6X152Ah5rA2QWBUz8ferrF67ZbVbJjxSpQT6HwyuPZ9Xx+uxGob/ABTKx1q0/Jj71hei5YyUC3J1U8OCbm6iAO4pW0VKUXs2OJ1C3dcQwIFHG6LibHesDbW/it+6YwKa4mdmMRqT2+aJTa7MlFdofsQXI08ihntsSdjHmuW7h1qX3P34ohL2swywvntRKUWC5JAYtsj69wvkd6Ks3LjIUuJvMg/FeuOEZZA09ySIq57f4fS940hpX57Vyq9A877LbTF/cZJA5qR95Go13HtPpZVtN5JAqYs3CxZbZ2/nTb0A5KzloaLkkmDtxV6sUeF4bauHHussgf4rvp3I0kTpjcCtQLkjqjVqX/iK6i60Uk7g1AagQIJPO1eOpCAVYUVoyy0d54PxUXbsNj3qoF2J2+1d0kMpP4o47VyZ1kt51GZ7ioXdURsfmveqxneY2ih3vB+DMck9jW2jrK7qTyKgoBMMCPkdq9dd7jFbfA5Mb1wrcBi6SD4HP6UFoPmhh6oiCJJ7UNdYz/DuZ3qTsDuAY70K7QSTuKCUhqRXlXAAZjb+tZ/OIuNGoyRuBTXLYEGTvO9KckEmFIn7VNJ2UY1QmyvVse9WJirMDNF4ajz81bmL7DPPes3byfRynUHaaGg2zVPe9p4mh3vgAkkQKWN1BFSS4/WkPVuts2q3YO/E1qi5Cp5FBbD+tddWyClogudqyN+8+RcL3DJNdKsxLXG3PPc1O3aZoW2hPzVMYqJBkySmwcA9qloYj8Jpxh9Fysg/gP6U8wvpC/cI1Bq1zSAUWzFqjExBo3F6dfvuAtsma+h430aAylkLQa0OJ9OpYQRaGr7ULm30guCXbPneB9K5N9lWNPzWlxvonHsQ2SZPMea2lnGGMPwieABU0sG6YcGSe54NDbNtIy2P0Kwjk2k0oO4ol3WyRaVDpHxWjfB2kNHxQWVi3FUtqA7e4UDTQcZCjVKklO9EIjFvcu0R+tS/Z91LLBn70wtY7XArAHSG70G2E5E8bHtrpUhhA4iiwiF9NsAKI47/AHNXpbBhRuYg/Jq/GtSxCr7iYJ7flVEYUIcwO1jNk329RBotkBQVpvZwLYQB7aR/xZQf5UXiY1uygVVAJMlu5NFqgXeAPJNOjBIVLI2CLjzEkx4GwFTXHtp/D+Zq8tG/bxVZuaRJifmjSQNsrNoD8W3wBUGQaYgBZ2HmrWPdiSP61W5MxzPjsK5o7YLdUqB6KgEncn/FVNZUe4y7Hid6M0swJcx4jmqzEgKJIEKO1DxZqYKyhDwHukbIOJ+ap/Z7l1h6hBES7DhR4FGqluWmCzGD8nx/quM6gwTsNyoO3+6zjYSbAzbJiFPpgwoA/FtXv2ZVtk6QqIYBA3c/H9KIXIBUPcjfYKN5+B5/pVGTkkpJcAge3wPmu4m7IaQG20qq/iA4UffufJqItDSLlyCWBi2OSPJ/x/5VIvrpUOCQrTBP4o8158kAMXeS/ZRJA8Ch4/ZtMqa5EBf5iqrgBEyZ8RXdY7jeqbz7bHbnakSlZ6NAOVLaoINAOvJJO1HXQSdqDv7AwdjSmNTFmUNQMmsN124bWYdFbjKMAiYHesB159ec0bgUePchX5DahoBfJusILV2zZdgGCkk8CKtw8Vr9xVAmTx5r6R9MfRxvBLmQux3inX4iHvbMX0z6eycxgQh571vegfQyBQ94b99q3PTui4uIgARRHxTJWs2eIAFFwfoLnXQlxfp7Fx7QhRt8VeMS0jbKCB8Uxe+pmCNqHNxTBHesaXgKb9L8W3a0wVAI+KJFi2Y9qj8qHsKWPt2mmCBVA19qOKBYI2JbmUER3qs4dtln52NHsAwmdqqLCNKDcUXFGWwW5ioyGAdqEv46RIXVHY01BMdqGvWZBPE/lS5xVBRbM5l2ltuCok8BRR2JZ1Y+6AFRsSKmcbXeGqA0zB8eKvYm0xAG+naBsaTCO7Gt6opQEXVthgWB9xjzTmxbRCCQAPHmlNhA11bssANhHn5ploZd5aqsaFyQf6qKJkTVb5A25J8RQANyJjvyDzXQpB1agwPn+9NSM4Ive8zsdIb8xUW1atRYnwOIqILwGJEfYV2bjLpfg8A11G0c9RQZks3hdwKiS5gsYEzB5Nd0wApgSf4Qa9ccodLD4Ek11HECwJMkgdyO1V+qdOkMqD7CakxOksyrB4C/7qplZixYRB2QCIrjqOalG55jue1QLI4gSQO+/wDQVW7WkMMkNq8A/pJ/tULl1hIN1NuCBJH6g0HI2j1+5oHtQBuJJiPyoE3DcYAsoAO4JAobPyTalmOtdiWg/wDtLm6raU/uy0zO8H+1LlkQyON9jg3HVgCyWwBuRuT+m1C38gBgBcZx4LDc/JNJX6zfuA+kjlztDNsaodM6+dV0EE/w6BEUDnfQ1Yn6aVnAJH968WXue1Vhxq9wFV3rm2wqctaB77w3tPNAZDngUTcYgkkb0BfYCYoWahfmuUtsx8VhWtNmZ5AMy3FarruRptFF5IoL6Y6c17LDsO9MhpWTZ3bo0X0t9M6bqXrigiPFfTMO2LNsKqj7Cg+k4pW2iqOBTxLQRYP506CI5uwZ1YjVP5Up6k9xTI3A7eKd3T7TESKUdQ0spMzWZLo6HYvtZhkhmjzRuJloQIZTSRrehjpMk7/avBriKWd1CgH4pCk0OcEzW4eSInb8qYhw4GrYRtFZTp2aCNOofcMNqfWL8qIOpu3xVUJWJlCmHFgogHeqPUC3I2PneuqHc78VJbUmAPaO9FsGkWRrA0j7zvXNBJjbT22ipIVtQJ52FXSW2WB2+1c0D0AZllNKlSAynYmg3/eLHYbgePijM2wUBY3CQNz80nbIaCA2nxHc0KWx0IWMUBS8S3aQR2O1SbMAaCBHcTvSazkC9c9NfULgbweauChLs3nKx2nejjO+hvxK9jRrrIZUkrMccVPXqEudPyTQa5ibrbVrngnarbN65duNKjSOf+zTVJMU4tFwYXBqEaf+TGpreVCSscbkDmuOqncxt5rqIBBaJ+4/zWgOjzPrG66dtzpkn8qqa6qAA3GUfxajvH615kt6vwjcb+DVblLUkIJ8msbM0QuNbjdWYz87/wDfmoXb5Cj2W1A2ljXjf2lFBjgAn+1LsxpHqm4lvyCRtS5SCSTZHJyltmdie51bgVm+pdWvXGKYlwrB3IAmicx7dw6EJYby5EkVZgdLBIeJB8ip3cnopjBLbFuL0/Jvzcu3WJbcnzRNvpQFwAgk943rT4+IiWtJjYxHaqnt6SyoNiJ2FMWNI3m2LLfT7QuKdPbuOaYiyCghQAO9WYqLAdzvxFSvTBCwRH2pkVSBbsTG4PMGoXCpXwRUbp70Jdf8xUBfVkL9yJiaW37ukEnt3ojJuA96Q9YzRZssAd6ztmN0rFfULpycoKCTvX0D6K6SpsrcYbkVgei45yskMQSSa+y/TWN6GKgI7U+Ed0QZJasc2La2EEeKqu33NyQu0easuS5hdjUfTeN+RvxTn9InSQHduMZmY5/1Q163c/EygcbH/FMTbVDrblo2PntVQtepJeZYxS3G2MVCkYBJZtYj+nnvVORhE2HGze0/c0/sYqvbBAkj2neo3xbRXUgE6Y3HFY8SoLnswuBkumUbTArO8T5ra9NuApCyT96wS5Fq71S7csFmRtgSNorV9KygAqBpbtPFDidMbljaNRZUc7tPzRi2mMAnSPMc0HiuEQO8/YCrL+eDaPpAz2kVVaojpt6JX8e2janv6fBLACh7mQhlVyUaP+NL7ylnLO8eANzUEIBgKPz70pzY5YtdhWTdtC0wAuPdYQJJJP60nuKzKJt6STp38/FNLDFrysDqkbR3q3Mxbbrr/Cw7+a7sNSUHRn7ONdsvK3WhjDQaP/Z9bESNI3kd6Kt4KlQSWgb8bGiVx0tiS8L/AMYooxo2WZAuPjhXAj28H5o2FTfgDgf3qo3LanSoJPE0Dk5JLqgmSdzG0dponNRWhLk5MaLcDCQSQK8zLvuseZNI/wBsuWFlR7SOW8+aCv59y4f3t2SdwLZII/OgeYzg2aJ71pfxOTA4En+VLs3qePa21qNp5Or9Kzmd1NQSqvcf/l+83P8Ar+dKzkvlEKEAWZHt7/alSzN9DYYL7HuZ9QG8NFi0twg7eoNh/Q0J+/zm/fWba/8A8EgfzmpYOEz6fUJPweK0WPjhUUEDtXRTl2NajDoX4fTRbWdEd+ZpzYsKFhV7VcqhZUAfpUkOkfMVRCKQttsq2ViDEEfrQT3B6jLMaREUXfA3JMx+opfccLdLqewrmwoo8G0K0x+LvXPVLagPPmqncXH0uJkdvNcU7aRz5Hah5MJoS3bwVeaAyMgAE0FldQUEnUKS5vVYkLvUW2WyqPYbnZ4QNvvWXzslsm7uTFevZD3mMnb71WE3HzTYxoky5OWkar6RUBwT/SvrvSlD4q6dq+WfSVpVZdUCTX1vo6arSLEJTcapkuUNtWtpj9arcQzEjjsaIyr1vHtm4xHtEfnSw5AuAkMpA3ILCaa2l2LimycerkamaNLbTxRKqEUNqV18D/2gr2VbANtLZLRHAI/7+tU3upY9lQAQezFtgtApRQbi30GZF8JqCERzttvWa611MoptK41sIkHgTzUOq9Xc2Wa2SAzQTI242rLvca65u3ARvsDNJyZLdIpw4dWyKgWshhaBaB9ufFaz6ZwpBysjWAdlU/1rIofVzGDAaRwRtH+a+idNRXxrIRiUVQdKjb7mhgt2FkdIhnX3saCLj6XPYbj5q3FXJbSbruNQkKTJ/wBUXYx7S3DmZIB0wtpWH86qt3SfUvXd/UcmPI7fl/WmpbFc1xpFl5ASVDAxtIGw/PuaoRIJgEk9uZpgoAtM9wQWGwj8IrlhFOpyIHzTOCbF/JSPYuKEm44m43JJrmRdVHIdoHkVezkAkkgDgeayPWsy/cu3FUmJ4mKDLJQWgIpzextmdYtWBpt/YyRSy714MSqsv5niszeViZiT3JNDlzbgo7SeQxPFT/LJjliijTN1W6lwaxqHkbfpQuR1VvUJ0k8CSf8AArO3LtwCEuhvO5BFCPlenuZBPBk71nNhcEaLJzilsuX3jhjMGkOR1dmYpbYBT/8APNLc7NuaLjPMBeKs6RYOURpHtG8+Kyh2OCGWHaa+JZiWmZ8U9wMQOfw7d/NEdOwFW0qqp0xv805wsHSBtvxTYY2dKSRZhYqwNoPaKa28cHbbnvXrNpVjtA8VfwrDwZqqKokk22UhAp9x471VuB4A/OrXJkxvtzVJMBx53rTUCZDaCZPfxSi7dZXceTTDNYaW/wCxSt/e7d53pMijGvQu1pDqe8fpU3C20cT7uTVYIR133O1V5l2JB4I2iiWkc1bPm9/CcTJmlWRjMCTH6VrchJBjah7HT2y7wtoJmpUVTVq2ZEY1xmARST4FP+ifSXVM8gizpU8aq+hdE+kcWzpvXlBbmDWwx0tWV020AA8VTHE3uR5uTIl+pk/p76JTpsXs27rccKOK11hUxlLDgDaoZF8Mg370Nk5iJjujkSvimVGPQpcpFHV8pmsQNJUbtq4pOt1GRdRKysEqNVU5d43LsNrcBvwdqkL1pQGfWFQyABsT5qSUuTtlkYcY6IOBauhmmXEgHYf5ofOyP2nU+oQpjSANx9qjdutevi9eLMArEA8Af9NC4z22uum5BEj89jQXsZXpLMVzYW2TsFkzzWZybwe7KTz7RPjvTnqt5BbNpTswho5ApJbsF3J0wOw8Cio5PwadN1XSAxEzvtvWs6dcuY6enJKMRNIujWNEGJrS2vamwGqeIp2OOhU34HftXrIFYQdhB/nV9j3XtfYcUNYtl7moppHM0xRIUGAJ4FMUSeTonOqWf8J3JPcV03SNgu1R9qJp2PMz5qtNTtMfr2rHLwAhkXWFtmLfhrP38fWrMRM+4A9q0D2/VaIgDeZ5pTkOFulRtAkj4NJmr2wouujP5VsqVdCNXY8flSu/rb3XCQhP4uw/xTfNYqNRXaN/B+aUZLnSQN10kNJ2PxU/o9XQBkwp9wJHc9qAu3NIJtIkf8gIoi8yE6SsfM+KAyC3olSW+ZNEkGDXWa+ptzs59x+BWw+mcUBVAWF+e/3rP9DxRkX1JBj5r6D0nB0kDTt8UcVbG/rEb49tUtheDHFHWE9wBgQOKhbx9AgGPzom0NIjSCT3qtErZcq79prhYkMAN53qtbuo7R8xUgQyyYG8UQFUV76iAO1UXAdzO0cUREQZ70Pegatu1aahVmMAzhjtG0UCrQwMCAN96vzSFJB/lQiMFcKeZiKQ3sqj0FcqjM0GapvkPpI7CJmu3DDmT7QJoPLvCQCdCx3rmzK2I7pmd5PxWj+kun6j6zLyazmklwAOa+gfTqC1gj7UrDG5DfyZVCkNUhTE7RVT3hMCYoO/mQ5g7UOmTbYnU0A1U5eEHxsNuGBCttG1K8lLwLPBjxRE6LZlpBMjepDJAXSzbGlySktmr+PQoyMkKmtjueBO9LL2ZLBQNz+GT3pnmixkX4VxPEUI/SraNrN0CDwaS4MojKPoFcN+6xQauILVRezBhM1pQGuMPcSePtReXm2MIFLLB3jtSHS+RfNx1ktvWVRvKySI99mczvsKOw8N2YSO9TxsbgU9wsMFV23HeijGwHKj2Jj6VUCYFPMSxKhj/Oo4mMqwWE0ZqCwBERVMY0hEpci1YmDtHG9FFV9PSx3jn5oXFtSzXWPt4q69cAHtJJrJPQt9kQsrH6n5ry2+VJ3+81VqJ+J32Nd9QIm54G8ee1LtGOyLFbbNLbgGszm34d2fb3e3+X+aNyss62nYngc7b1nM7J1XHReCJg/981POdjoQI5mR6iHcTMDek+sjIcN7iYE+auy3YWXA+GA8UHeEMLiPuVG8T+dAOSoEyyUukq07Rx3FA3izlbQgs3MGjb825e6xIJlVPavdFxWyczXBMnkitQyEbdml+l+nFQogzEzW7xMcIk94pZ0TGW3bX2wR2p6FUweB4qrHGkKyTbkS4SJO1TCkWVJBk/NeUydxsP1qu8SYRdt6doScEJEePNdchdMDjeoMdj8bVXdY7HxXdG0Se7vp58fFU37ggyDB5g1B24+DvVN1iUM/+1lmqIr6jcQuHVCY5Gr/AFQVtw7ayp1BjMN/qrsxoaDIBpeso7KTueJpD7Ko/qHZd9VOlREiOZpTm3tUgzsI5ol2BERuBSrPuKAYO5oZM5BdoBbyk9u1a61km30392d4rIvs3zWgw7obFVDG9BjlTG5102VY+Q7s+puaEuXXt3ZJMU0y7dnFtAjmlLOuVqUcjxTGq7BTUtpaDBni4o3jxVV68eA2x3O9Jr4uWmOmaqu5N32/ArOf2C4R8HeN6Yveo0yBtJpZ1nNcAhWInwap/bGtpLd6Cua8u5MSKzloW1TOY1su2pzM+acYljggVDBwjtIp/i4kACPy81sYtgSkc6fgnZiKdWLAB3ECvY2OYA4+KKMIIFUxjSJ27ZBnC+1RVtu2Bvc/IeaEuOqsWftxVFzNe6QEOkcCe9DLIom19DG5lqRAEKDxQlzOAIQEEnvQd5LiCWmCN96FuWyjoXLDf9KnnlZqihxcyktsNySYAjvQWdlk2wtpoPcz2oJ74FssQQycSf50uychwdRlhHAPE0Eps5R2Sv5WtQCYgkHftSTKuBWIJ9ykgGjLmQG1Mw5G4A3mlmS6MxDT+dKHRKci56gZYEA7faqSNNkG6SoXieakUUKCw9gOxOxpfn3gGNtN/wBaINdkL2rLvIF1EE8eK1vRLS4GV0+w9ss2UzKDP4dIn86X9A6WfY7rJ2IinfVrGUvUuhrgtbTIa5dCPcEhfZuSO8DePim4o8pGZ5vHj1/T/Y//APyQTqdrp2JYORfjVfIbSthOxYwdz2FOzesq+h7iBj/AWANZr6Oe3YW90vItm11W05fILNqORJ2ugnkH+VB3cTG60ublYH07gXbT3LitmZd0h7jAkMygKSBI23HFWKNaJPkdX6zVdT6pZ6ZZx3vIzLfyUsLBGxYxJnsO9EtdRjqWCD4NYXKtW+ofRv0vezUF+42VYtln3JVmhgfuAJ+1F/UuLawE6Z0zpmHaXFy8s+rjo/prdhZClt9jH5xFFQKm9vzX+TVC/ZuIxtEMJglWBAqF109NyW24J8VlMLpubZ6zjZGL0vF6daVWTJGPfBFxSPbKgASD3qro/RMLqeV1i7nW2vBOo3VRC7aVMKZAB5+fisGKUtKv+/saa5dVZ3E1TduErANcusykFht5qFy4NB89iKXZRQp6g5FwR3pdcbUwcN7v7UX1K6NM8Gf1pdaYszBR2pDexq6J3botrKnYiJpBm3yNUnvTHJuhbLeQTWc6tkenZYzuRQtmXSs2bodVEY+QUZRPFcuDmhLj6CGBE/el3RXJclQ36nkF7IM8CktnLNu4Y780zvNbu4S6TuRSLqSNZthk2Jom23YiMtcTmd1MoTQxy2upqA7Uuv2715ZgxR3SbRZBbKmftXXZ0tdHbLvknTWg6dg7Dao4HSGBLBYPgjmm1t7eMPcQIo0vslnJ+BuJhqgG1MrSqkTArP3OqHS5RgqrzQj9WdkOm6xH8qZ8sY9CuEmbBshUHtYTQ13MUe4n7Vn7GRdyLa6rp34+aKtW7qgi6GZT+tA87fRqil2E5GV6zCeNQG3ajcfGTVMcd6BtWBb4nQe5PHzTrGX/APXEjcCPvXRXJ2zJypaKctGVexEbUpzJt+1ePmmubd0odpEUjybmpNySSZB8UOQGDYvyHuByC2oDuaDZydR4A4HNH5GlyNI3ihL9orbBAGoUlocmLMq7qZW2A77xS3MvEt7TsB5mjuoPbBbUIEyAO1JL91z7VIg7COa1DEj128xTWxIHCjzVnTum3s28LjTE7VbhYNzJuKbgJUbCtt0jp4sWgCvI5okNpRWw7o+CtuymrYx4phd6bZvZuLlXNRuYrM1sBoEsIMj7V7HtlIFGLvxz81RDSEy/l2D5fSsfMysbLfWmRjNNu7afSwHdTtuD4oYfS+E926wu51vHvOXuYtvIZbLMeTpH9JimtuG/waLtvoEDaadFiZwj6hTf+n8A9FtdIm5+y2Y9NvU96kGQZ8zQ17omNewGwsm7lZatcFz1L94l1bsVYREf5p3cuqVIUEse8UFeA3ZvPFa39Gxxx+hRh9Ht42UMm7mZ2Q1oH0/XyCwWRHG07dzVmMlrAuZLY4cC/ea8+oz7zEx8bVdduKpMmq9Q0zHNByY5Y4x3R4XBc2uiPioZA0pKiQNqlbOoSexobOulVI7UL0c+6E3VLgYNB3oGzcKbkcj+1dzL3qXIJ4FBZd4W1B1dqQ36MelQLnZAYmKyvWL5uMFnYUxzsoW1ZtUk8UjP7yTya2C3YjLLVH1q40Eil19bl0wAaZ+nqcc81JbCq3HelVZ6ClQutW7qKBJgVfdxnzQLIElqPNnUQo5NO+nYaYyhyAXjc0cYXoTkyJbFeL9OW7eP6d0yw70fgfTmIgDBQSp2J5pzhA3nVUgnkyKKuKbQOgBSdx3p0YohnlkKlsFY9gW2NyQe1Juoj1LgYcf/AD33+Kb518BGQkFSPdtyaS5EWccvEEyqE778mftNBk+glfYg6xc9Gz6Voe4ndl2A7n+opf0+65YITLtyK5nh795Q7k6yWJk+Y/tU+loLmYCPwmT9gKQ1Yzo0OLbNpTO2kz96eYd9cpNLGCBzSm7CAuDJifyqWBd05QABGpTH6Ua0Kex/ZtwfTYSpGxmjLDj0ykzFAWr5Cqd4YfpRDNJLjvzT0IZVlmdSDuKTXAA7TO9Nrh92k/kaDvoNIbvNLkg4uhdoLv8A03obOlLen+I0wEBWO5pJ1rK9OwSCZAMUpodG2zMdSul7xQMZmjOkdIe84dxsOK50fAOZketcM77VvsDAt2VVB4mijGyjUUBdP6YttRtv8U5tWdFtSRuO1XLaAt+0cV4Qo2H3piVANtnV9p5O2/NEiTBQTtv81UgEExtVgMbT+lMigWyaOp23BFXeqAIMSeCOKpkHZtwK6UtsD7TvvTEC6fZK4yAFRAb5NCX3Agng9qnft6So1EChLl0KIVfuTzWSbDiii6Qp2BHgd6i7FRuf9VC9cl4/iJ2qI3MHjsfNLsawhHAtCYIO/wBqW9WYEe07RFMb6hbKhZE0iz2m3M9zMitm6QmNWJHm3cJYyDSPqGRqdlB2FPM59CSfFY/qt8oG0zuaRXgcpUrF2dkG7d0g7CuYp/ehfNCr7mk96LsodQPinVSoju3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132856"/>
            <a:ext cx="6434173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7" descr="http://www.sphynxnapkat.nl/kater%20of%20po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4077072"/>
            <a:ext cx="2571750" cy="2352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 descr="poes en kat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484784"/>
            <a:ext cx="6664593" cy="48006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Krolse poes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Tussen de 6 en 12 maanden voor het eerst</a:t>
            </a:r>
          </a:p>
          <a:p>
            <a:pPr>
              <a:buNone/>
            </a:pPr>
            <a:r>
              <a:rPr lang="nl-NL" dirty="0" smtClean="0"/>
              <a:t> 		- Februari maart 	</a:t>
            </a:r>
          </a:p>
          <a:p>
            <a:pPr>
              <a:buNone/>
            </a:pPr>
            <a:r>
              <a:rPr lang="nl-NL" dirty="0" smtClean="0"/>
              <a:t>		- 4 tot 6 dagen per krolsheid</a:t>
            </a:r>
            <a:br>
              <a:rPr lang="nl-NL" dirty="0" smtClean="0"/>
            </a:br>
            <a:r>
              <a:rPr lang="nl-NL" dirty="0" smtClean="0"/>
              <a:t>	- Meestal om de 3 á 4 weken</a:t>
            </a:r>
          </a:p>
          <a:p>
            <a:pPr>
              <a:buNone/>
            </a:pPr>
            <a:r>
              <a:rPr lang="nl-NL" dirty="0" smtClean="0"/>
              <a:t>Herkennen</a:t>
            </a:r>
          </a:p>
          <a:p>
            <a:pPr>
              <a:buFontTx/>
              <a:buChar char="-"/>
            </a:pPr>
            <a:r>
              <a:rPr lang="nl-NL" dirty="0" smtClean="0">
                <a:hlinkClick r:id="rId2"/>
              </a:rPr>
              <a:t>Geluid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Gedrag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onnewende">
  <a:themeElements>
    <a:clrScheme name="Zonnewend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Zonnewend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Zonnewend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99</TotalTime>
  <Words>129</Words>
  <Application>Microsoft Office PowerPoint</Application>
  <PresentationFormat>Diavoorstelling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Zonnewende</vt:lpstr>
      <vt:lpstr>Voeding en voortplanting </vt:lpstr>
      <vt:lpstr>Kenmerken van de kat</vt:lpstr>
      <vt:lpstr>Carnivoor</vt:lpstr>
      <vt:lpstr>Kattengras </vt:lpstr>
      <vt:lpstr>Hoeveel en wat?</vt:lpstr>
      <vt:lpstr>Samengevat </vt:lpstr>
      <vt:lpstr>Voortplanting </vt:lpstr>
      <vt:lpstr>PowerPoint-presentatie</vt:lpstr>
      <vt:lpstr>Krolse poes</vt:lpstr>
      <vt:lpstr>Krolse poes</vt:lpstr>
      <vt:lpstr>Kater </vt:lpstr>
      <vt:lpstr>Castreren </vt:lpstr>
      <vt:lpstr>Afsluiting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Voeding en voortplanting</dc:title>
  <dc:creator>Mariska</dc:creator>
  <cp:lastModifiedBy>Mariska Roosink</cp:lastModifiedBy>
  <cp:revision>7</cp:revision>
  <dcterms:created xsi:type="dcterms:W3CDTF">2013-10-04T19:21:33Z</dcterms:created>
  <dcterms:modified xsi:type="dcterms:W3CDTF">2016-10-25T10:41:09Z</dcterms:modified>
</cp:coreProperties>
</file>